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4" r:id="rId9"/>
    <p:sldId id="287" r:id="rId10"/>
    <p:sldId id="282" r:id="rId11"/>
    <p:sldId id="270" r:id="rId12"/>
    <p:sldId id="273" r:id="rId13"/>
    <p:sldId id="278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3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5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50.e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9.wmf"/><Relationship Id="rId5" Type="http://schemas.openxmlformats.org/officeDocument/2006/relationships/image" Target="../media/image40.png"/><Relationship Id="rId15" Type="http://schemas.openxmlformats.org/officeDocument/2006/relationships/image" Target="../media/image49.emf"/><Relationship Id="rId10" Type="http://schemas.openxmlformats.org/officeDocument/2006/relationships/oleObject" Target="../embeddings/oleObject23.bin"/><Relationship Id="rId4" Type="http://schemas.openxmlformats.org/officeDocument/2006/relationships/slide" Target="slide11.xml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5.wmf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31.bin"/><Relationship Id="rId2" Type="http://schemas.openxmlformats.org/officeDocument/2006/relationships/image" Target="../media/image43.png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40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7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1.xml"/><Relationship Id="rId7" Type="http://schemas.openxmlformats.org/officeDocument/2006/relationships/image" Target="../media/image4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0.wmf"/><Relationship Id="rId3" Type="http://schemas.openxmlformats.org/officeDocument/2006/relationships/image" Target="../media/image12.wmf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2.bin"/><Relationship Id="rId2" Type="http://schemas.openxmlformats.org/officeDocument/2006/relationships/oleObject" Target="../embeddings/oleObject5.bin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3.bin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3854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8918" imgH="393529" progId="Equation.DSMT4">
                  <p:embed/>
                </p:oleObj>
              </mc:Choice>
              <mc:Fallback>
                <p:oleObj name="Equation" r:id="rId10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36781" imgH="1265051" progId="Equation.DSMT4">
                  <p:embed/>
                </p:oleObj>
              </mc:Choice>
              <mc:Fallback>
                <p:oleObj name="Equation" r:id="rId12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71666" imgH="209433" progId="Equation.DSMT4">
                  <p:embed/>
                </p:oleObj>
              </mc:Choice>
              <mc:Fallback>
                <p:oleObj name="Equation" r:id="rId14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90863" imgH="399874" progId="Equation.DSMT4">
                  <p:embed/>
                </p:oleObj>
              </mc:Choice>
              <mc:Fallback>
                <p:oleObj name="Equation" r:id="rId16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5640" imgH="393480" progId="Equation.DSMT4">
                  <p:embed/>
                </p:oleObj>
              </mc:Choice>
              <mc:Fallback>
                <p:oleObj name="Equation" r:id="rId9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30120" imgH="419040" progId="Equation.DSMT4">
                  <p:embed/>
                </p:oleObj>
              </mc:Choice>
              <mc:Fallback>
                <p:oleObj name="Equation" r:id="rId11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419040" progId="Equation.DSMT4">
                  <p:embed/>
                </p:oleObj>
              </mc:Choice>
              <mc:Fallback>
                <p:oleObj name="Equation" r:id="rId13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640" imgH="419040" progId="Equation.DSMT4">
                  <p:embed/>
                </p:oleObj>
              </mc:Choice>
              <mc:Fallback>
                <p:oleObj name="Equation" r:id="rId15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47640" imgH="419040" progId="Equation.DSMT4">
                  <p:embed/>
                </p:oleObj>
              </mc:Choice>
              <mc:Fallback>
                <p:oleObj name="Equation" r:id="rId17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47640" imgH="419040" progId="Equation.DSMT4">
                  <p:embed/>
                </p:oleObj>
              </mc:Choice>
              <mc:Fallback>
                <p:oleObj name="Equation" r:id="rId19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393480" progId="Equation.DSMT4">
                  <p:embed/>
                </p:oleObj>
              </mc:Choice>
              <mc:Fallback>
                <p:oleObj name="Equation" r:id="rId9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419100" progId="Equation.DSMT4">
                  <p:embed/>
                </p:oleObj>
              </mc:Choice>
              <mc:Fallback>
                <p:oleObj name="Equation" r:id="rId3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DSMT4">
                  <p:embed/>
                </p:oleObj>
              </mc:Choice>
              <mc:Fallback>
                <p:oleObj name="Equation" r:id="rId5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600" imgH="419100" progId="Equation.DSMT4">
                  <p:embed/>
                </p:oleObj>
              </mc:Choice>
              <mc:Fallback>
                <p:oleObj name="Equation" r:id="rId2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393529" progId="Equation.DSMT4">
                  <p:embed/>
                </p:oleObj>
              </mc:Choice>
              <mc:Fallback>
                <p:oleObj name="Equation" r:id="rId4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6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9" imgH="393529" progId="Equation.DSMT4">
                  <p:embed/>
                </p:oleObj>
              </mc:Choice>
              <mc:Fallback>
                <p:oleObj name="Equation" r:id="rId2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480" progId="Equation.DSMT4">
                  <p:embed/>
                </p:oleObj>
              </mc:Choice>
              <mc:Fallback>
                <p:oleObj name="Equation" r:id="rId7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393480" progId="Equation.DSMT4">
                  <p:embed/>
                </p:oleObj>
              </mc:Choice>
              <mc:Fallback>
                <p:oleObj name="Equation" r:id="rId11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360" imgH="177480" progId="Equation.DSMT4">
                  <p:embed/>
                </p:oleObj>
              </mc:Choice>
              <mc:Fallback>
                <p:oleObj name="Equation" r:id="rId13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393480" progId="Equation.DSMT4">
                  <p:embed/>
                </p:oleObj>
              </mc:Choice>
              <mc:Fallback>
                <p:oleObj name="Equation" r:id="rId15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177480" progId="Equation.DSMT4">
                  <p:embed/>
                </p:oleObj>
              </mc:Choice>
              <mc:Fallback>
                <p:oleObj name="Equation" r:id="rId17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393480" progId="Equation.DSMT4">
                  <p:embed/>
                </p:oleObj>
              </mc:Choice>
              <mc:Fallback>
                <p:oleObj name="Equation" r:id="rId2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393480" progId="Equation.DSMT4">
                  <p:embed/>
                </p:oleObj>
              </mc:Choice>
              <mc:Fallback>
                <p:oleObj name="Equation" r:id="rId4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203040" progId="Equation.DSMT4">
                  <p:embed/>
                </p:oleObj>
              </mc:Choice>
              <mc:Fallback>
                <p:oleObj name="Equation" r:id="rId8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700" imgH="393700" progId="Equation.DSMT4">
                  <p:embed/>
                </p:oleObj>
              </mc:Choice>
              <mc:Fallback>
                <p:oleObj name="Equation" r:id="rId10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55700" imgH="393700" progId="Equation.DSMT4">
                  <p:embed/>
                </p:oleObj>
              </mc:Choice>
              <mc:Fallback>
                <p:oleObj name="Equation" r:id="rId12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55700" imgH="393700" progId="Equation.DSMT4">
                  <p:embed/>
                </p:oleObj>
              </mc:Choice>
              <mc:Fallback>
                <p:oleObj name="Equation" r:id="rId14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18918" imgH="393529" progId="Equation.DSMT4">
                    <p:embed/>
                  </p:oleObj>
                </mc:Choice>
                <mc:Fallback>
                  <p:oleObj name="Equation" r:id="rId3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71600" imgH="203200" progId="Equation.DSMT4">
                    <p:embed/>
                  </p:oleObj>
                </mc:Choice>
                <mc:Fallback>
                  <p:oleObj name="Equation" r:id="rId5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184400" imgH="393700" progId="Equation.DSMT4">
                    <p:embed/>
                  </p:oleObj>
                </mc:Choice>
                <mc:Fallback>
                  <p:oleObj name="Equation" r:id="rId7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733</Words>
  <Application>Microsoft Office PowerPoint</Application>
  <PresentationFormat>Widescreen</PresentationFormat>
  <Paragraphs>106</Paragraphs>
  <Slides>16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Impact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Hoa, Duong Khanh</cp:lastModifiedBy>
  <cp:revision>21</cp:revision>
  <dcterms:created xsi:type="dcterms:W3CDTF">2022-07-14T11:55:04Z</dcterms:created>
  <dcterms:modified xsi:type="dcterms:W3CDTF">2022-07-22T11:56:25Z</dcterms:modified>
</cp:coreProperties>
</file>